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295950-79CA-4EEB-9523-F05F863559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C78921-F808-40B5-A5B4-6496451EE1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42F563-40CE-4220-A44B-F63486154A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8F1095-C05E-4879-84EC-31540C4484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2A49AB-A8B7-47F6-8781-A16FBADBF5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46CC587-1CCD-4451-8A42-63AE43E083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51855D4-60EA-46EF-972C-85DB9D94FC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7A7BB0C-326B-4AAE-86B8-3BF8EB8E59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2C61F59-6FDD-4F7B-9C80-B0653E4AE1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51F98D1-B8B9-4613-8660-1FEBC26055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0945A1D-73B8-426F-BE3C-26CD233842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71575"/>
            <a:ext cx="7772400" cy="451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62929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2020-11-21T01:14:12.466</cp:lastPrinted>
  <dcterms:created xsi:type="dcterms:W3CDTF">2020-11-21T01:14:12Z</dcterms:created>
  <dcterms:modified xsi:type="dcterms:W3CDTF">2020-11-21T01:14:12Z</dcterms:modified>
</cp:coreProperties>
</file>