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8564F6-3AC1-45DE-8305-A8CB4EEF1B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5864B8-69F6-4CBC-8245-A75CAEF75B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DB7403-1567-4E3D-B85F-C5E888A141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07859A-3ACF-430F-BF4D-B1F8BCC5DF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8FBBFF-916C-44D8-871E-C70B5514E7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37F2BE-BBD3-41E2-8416-FDD406B94F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BDBE969-AEB7-4231-B241-D9B7A54A27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388491-8569-42A8-9A73-13572DAD9D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981AEC-63AD-4353-B6A3-736F20284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CF401A-F099-4E33-BB56-2A47FDC5C8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6D0383-D620-4F0F-9512-CC9F411E68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050"/>
            <a:ext cx="7772400" cy="326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8626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2020-11-21T01:14:12.878</cp:lastPrinted>
  <dcterms:created xsi:type="dcterms:W3CDTF">2020-11-21T01:14:12Z</dcterms:created>
  <dcterms:modified xsi:type="dcterms:W3CDTF">2020-11-21T01:14:12Z</dcterms:modified>
</cp:coreProperties>
</file>