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B09A39-7826-41EB-BF14-6372E6987E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FA6E60-C8FB-4239-A5E5-7A173D8132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26F47-6F00-43EE-A2E3-88FF9D294A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873D8-41DB-4210-BC1E-2EC2DDA601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CE1708-3D37-41EA-B14E-3EAFFA9BE0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D7AF10-5D6E-4E4E-AD1B-865E15C447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FA949E6-BBD9-441F-89B4-1DFB7F9193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C6C5AE9-7D86-4211-BFE1-5A0A50F80D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1B3DD8E-368A-4BD4-9513-FB0AD6BF80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329F3A-7310-4BEC-8D30-CA5E1894D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2C52BB-0C76-495C-999B-F40185E99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5188"/>
            <a:ext cx="7772400" cy="258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5138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2020-11-21T01:14:13.252</cp:lastPrinted>
  <dcterms:created xsi:type="dcterms:W3CDTF">2020-11-21T01:14:13Z</dcterms:created>
  <dcterms:modified xsi:type="dcterms:W3CDTF">2020-11-21T01:14:13Z</dcterms:modified>
</cp:coreProperties>
</file>