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DAEF7D-D41C-437E-8AE7-FD8FE461B7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F723D7-722F-4AE7-B164-73B64CE38B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EA6081-E589-4DEE-9F6E-C6A9666FB2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03A959-E3B6-4F41-B868-7ED710B346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BA5680-6D31-4216-8BEF-9A37A6EEEC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E06C38-E56F-43D1-912D-64C39B52C3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D60845F-78F6-427D-9DA2-8B32586173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32AB940-0032-4ABB-BC28-3342BD9F6E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ABBE0C5-4E0A-4CC6-B0E5-9812B292D3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00B063-D6AC-4121-BB1D-8E18C09AD8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57450C-61DE-48D2-BBE6-67C06DE1E1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88" y="685800"/>
            <a:ext cx="5278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4970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2020-11-21T01:14:13.865</cp:lastPrinted>
  <dcterms:created xsi:type="dcterms:W3CDTF">2020-11-21T01:14:13Z</dcterms:created>
  <dcterms:modified xsi:type="dcterms:W3CDTF">2020-11-21T01:14:13Z</dcterms:modified>
</cp:coreProperties>
</file>