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018A88-1FDC-4727-95CE-0487B11079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0162F6-9642-4CD1-A3FA-344ECDE9A1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353C6F-65C3-46DF-8856-0D41CDE9EB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63D33A-9205-448B-A1BB-F4744B0209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ABF866-CCCB-47C7-A515-0BA4963880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D8C2CE-8691-4AC6-86C1-15B4ACBDAB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03113CA-076A-4620-911B-501C818DE7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FB6903F-081B-4A88-A714-D660A7BA0B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00F04A4-092C-4AB0-B195-B0AC7B9512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403960-D7E7-446A-904B-C442E3AE62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D5D4B9-450C-4ACE-B534-840C3BCAD3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6788"/>
            <a:ext cx="7772400" cy="2382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94914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2020-11-21T01:14:14.255</cp:lastPrinted>
  <dcterms:created xsi:type="dcterms:W3CDTF">2020-11-21T01:14:14Z</dcterms:created>
  <dcterms:modified xsi:type="dcterms:W3CDTF">2020-11-21T01:14:14Z</dcterms:modified>
</cp:coreProperties>
</file>