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77EF86-4FBE-4EEA-946E-E4C8579926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31880E-04F8-4BC0-9A7C-6634B0425E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2C9121-51E3-4633-B050-7B8CCBFE1F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8A3AC0-0EA5-43DD-B014-3E664016D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629FD0-DD38-4FF4-A3B9-910FCBAF6B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C9A302-B5D7-424F-83E3-4023BA6523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D389F82-9760-4E5A-AB67-11BDF0705F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EDCF5A-AF4F-44DF-9417-DCF0C5AB48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16B8AF3-ED56-44E7-BE6E-986A8895A0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AF61AA-BD04-4931-A575-1B1BBD72F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AD3BA8-04ED-40D3-B115-91BEAD7FB8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1075"/>
            <a:ext cx="7772400" cy="235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5951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2020-11-21T01:14:14.647</cp:lastPrinted>
  <dcterms:created xsi:type="dcterms:W3CDTF">2020-11-21T01:14:14Z</dcterms:created>
  <dcterms:modified xsi:type="dcterms:W3CDTF">2020-11-21T01:14:14Z</dcterms:modified>
</cp:coreProperties>
</file>