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2183CA-C7C4-4793-AF26-3A268BB392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78D733-4E51-4FF5-8F93-666ED90C88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3C01EC-936D-4011-9355-E1DEFDC0E6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847449-5855-4576-A692-75B9B0D94D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F1BA38-9C14-4082-89F2-A533CCDA79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E25573-E3DF-4F4A-8478-B391A202B8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8AC2E0D-5253-4E1D-8D40-9FF34BA3A8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0AA75C6-00C8-405E-A651-1CA1D5506E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DC58307-3D45-439F-820E-66270166B8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7CDA67-E989-40FE-8979-D244E98909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CB0874-7967-4585-807D-3B07482D58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7450"/>
            <a:ext cx="7772400" cy="4481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96982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2020-11-21T01:14:15.036</cp:lastPrinted>
  <dcterms:created xsi:type="dcterms:W3CDTF">2020-11-21T01:14:15Z</dcterms:created>
  <dcterms:modified xsi:type="dcterms:W3CDTF">2020-11-21T01:14:15Z</dcterms:modified>
</cp:coreProperties>
</file>