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40053-0393-4EE7-ABE5-734DA3DAFF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CCEDB8-9768-4622-823A-8C7E7D0BB2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10A5EE-6792-496F-8D22-D2BB6FACC1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A11EF-E36C-47A1-9ACD-F48C77AA17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5586ED-F60F-48DB-9031-6926FAEB3D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0299E1-1204-489A-8D67-A3854F6B8A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B18EB16-7BB2-4207-A02C-18DE48B77A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94CDBA-4B7D-41CF-89B1-98F5D25A7F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4835F3-9FFB-47E5-9354-740686E274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811F32-5AAD-4935-AE70-B4ADAF8E52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BB1F55-6148-446A-8216-058AA0E0E1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2800"/>
            <a:ext cx="7772400" cy="2690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6438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2020-11-21T01:14:15.455</cp:lastPrinted>
  <dcterms:created xsi:type="dcterms:W3CDTF">2020-11-21T01:14:15Z</dcterms:created>
  <dcterms:modified xsi:type="dcterms:W3CDTF">2020-11-21T01:14:15Z</dcterms:modified>
</cp:coreProperties>
</file>