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73585D-84CD-4E48-A442-4DBE071D3C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2EE833-702B-4E4A-9D1A-589A1732C5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171D67-B295-457C-9643-524DFA549A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0BE5B5-AB76-4FFB-BCBA-D0D5DF3745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F2F6DB-E699-4887-89E3-E94C880E1E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56C75AF-48C7-4373-9D67-CA48171FFB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D9DC63B-917A-40D2-81DF-44ABFD4055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DA937E7-15FC-46FA-9670-F01E645DA0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264BF23-84D4-4C0E-B698-6BB16BB220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31FC360-7668-431F-9E06-0B42C0A7AF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92A44DB-5F74-4AF4-9CD6-DCE1C4CEFC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8" y="685800"/>
            <a:ext cx="54562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30575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2020-11-21T01:14:15.856</cp:lastPrinted>
  <dcterms:created xsi:type="dcterms:W3CDTF">2020-11-21T01:14:15Z</dcterms:created>
  <dcterms:modified xsi:type="dcterms:W3CDTF">2020-11-21T01:14:15Z</dcterms:modified>
</cp:coreProperties>
</file>