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09BA06-E3B2-4F92-9C6E-4E087C2741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C573CA-69F6-47F2-8612-ED41DAEF50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A41BBD-6D7A-4F08-ABBB-C4464DDCD6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0078CB-DE51-455D-9282-F2AE655916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07BF73-D5E4-4799-96CB-BD9F20E511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895E1C4-F57E-4437-A7AE-17ECD1C6AC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59B568D-333A-4621-A2C0-71D50765D2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8293E62-F723-4597-95EB-9413E3B5D4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E3FB9B2-0179-4FC2-87F6-83847D0A33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504240-E3B1-445D-84C5-C4E6A28909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67266CC-DDB1-44AA-95F6-1C9F6D3C12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19238"/>
            <a:ext cx="7772400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91078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2020-11-21T01:14:16.263</cp:lastPrinted>
  <dcterms:created xsi:type="dcterms:W3CDTF">2020-11-21T01:14:16Z</dcterms:created>
  <dcterms:modified xsi:type="dcterms:W3CDTF">2020-11-21T01:14:16Z</dcterms:modified>
</cp:coreProperties>
</file>