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E49C95-FF7C-4559-AFA7-91CD74776B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9362EC-168D-4F13-86B9-A6F38DAD4E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6BE78-27B7-4DCB-B466-695EB7E12B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8FBE49-35C5-4B4B-AF95-F7512FE558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D16EFD-3416-498C-B973-56B58A17E8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1B6787-AEDB-47AB-B54E-24F8EE9AAA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47E9941-72FA-4194-9C1C-E112B162F9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ED67020-509D-4671-9E0D-06816A7AD1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834F507-B9F5-46D6-8CEC-CB5357F323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C777436-C955-4CDA-AD04-E543C03F03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C04C133-C6CD-4F52-9EE1-3835AF85E6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38" y="685800"/>
            <a:ext cx="35909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46127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2020-11-21T01:14:16.845</cp:lastPrinted>
  <dcterms:created xsi:type="dcterms:W3CDTF">2020-11-21T01:14:16Z</dcterms:created>
  <dcterms:modified xsi:type="dcterms:W3CDTF">2020-11-21T01:14:16Z</dcterms:modified>
</cp:coreProperties>
</file>