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2E39AE-332E-41E3-8104-9D40B5822D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C40C14-0640-4031-B758-D51D3073F8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91EE70-EBFF-40FC-88E3-536C0B1401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7AEF42-C05B-487D-B58D-884EA00AE5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F70B6A-6598-443D-91D9-B842C2D51D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B5D33B-C375-418B-938B-9D8AD735FB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6108827-E706-4644-9C8D-50E666EFF4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067D6D5-1634-4E88-B0AF-A8A55150E9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F553723-06D0-4215-801E-8CA5BE2270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86DA72-AC51-4438-8825-A9C3E7A344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700279-9B98-41DC-B14F-EE3C0EDADE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97000"/>
            <a:ext cx="7772400" cy="406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5498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2020-11-21T01:14:17.238</cp:lastPrinted>
  <dcterms:created xsi:type="dcterms:W3CDTF">2020-11-21T01:14:17Z</dcterms:created>
  <dcterms:modified xsi:type="dcterms:W3CDTF">2020-11-21T01:14:17Z</dcterms:modified>
</cp:coreProperties>
</file>