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42197-ADF9-444C-A93D-B83944EC0E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88EA09-83E7-4F90-AA02-1CD36BA8D4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061170-B509-44A9-A24F-DEAF8FFEF5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2E4695-2FBA-4223-AD83-7E6BF7615D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8A2BD-4E46-4E1C-A21C-BEF3CED200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BF06E3-7F66-4C88-B5B8-54155FF733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085C5BF-51D2-46AC-AE2D-AB09F050A0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D6B107B-3E0F-4273-BE5E-7473B34F01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2C5ED5C-E16D-4D02-B393-9F85626770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A8D65E-80D7-409C-B8A5-F162BD3551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49DE3F-AFD0-4B47-A0E7-F743143EA7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685800"/>
            <a:ext cx="50561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861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2020-11-21T01:14:17.659</cp:lastPrinted>
  <dcterms:created xsi:type="dcterms:W3CDTF">2020-11-21T01:14:17Z</dcterms:created>
  <dcterms:modified xsi:type="dcterms:W3CDTF">2020-11-21T01:14:17Z</dcterms:modified>
</cp:coreProperties>
</file>