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6B2A0D-125A-4634-8DCC-C58038334C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345ECE-BFD7-41BA-8492-6E917675FD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DD1815-0071-48F3-935B-C1B49030A6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499AE0-FF12-4017-B9BB-EA2C0B8EE6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9AF089-3BDD-4397-BF16-94CEC9D6B7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8895A4-EF72-4B42-BB5A-2097DADC36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BA6A5A4-62F4-4996-9BB3-8AE7DAAEB0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9B8FB7E-69B1-408E-A5EA-3C401CD2B3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CBBEB1-EE6B-4C8D-9255-FE352C4448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12FB79-A632-4474-9C3D-592C25DE1B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210F64-0D9E-4616-BBB3-5EFC9147A3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5500"/>
            <a:ext cx="7772400" cy="266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82082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2020-11-21T01:14:18.079</cp:lastPrinted>
  <dcterms:created xsi:type="dcterms:W3CDTF">2020-11-21T01:14:18Z</dcterms:created>
  <dcterms:modified xsi:type="dcterms:W3CDTF">2020-11-21T01:14:18Z</dcterms:modified>
</cp:coreProperties>
</file>