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62D297-B71C-4188-A2B5-EC408AA6FE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D81ED9-D41F-48DC-8A06-75D47C0D96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F59004-0B79-43AE-BD1B-394759C867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0E3323-10C7-4CC5-8991-7A52E63C98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21E6CD-1C75-4950-A600-752414399A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E37FCD-ADFA-40E9-8EB2-7BFAFF3FFA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995A413-FDE8-4F31-8FE9-A31044675B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CDBB095-873B-4F81-BA9A-B1C215CB7D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BF5F587-87E4-40F4-9985-36CA841371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104CF4-5F64-41EB-BBFC-3EB517A38D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57E8BB-CE5A-41F3-94BA-57CB53DB24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28788"/>
            <a:ext cx="7772400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0444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2020-11-21T01:14:18.481</cp:lastPrinted>
  <dcterms:created xsi:type="dcterms:W3CDTF">2020-11-21T01:14:18Z</dcterms:created>
  <dcterms:modified xsi:type="dcterms:W3CDTF">2020-11-21T01:14:18Z</dcterms:modified>
</cp:coreProperties>
</file>