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FC877F-E30A-4899-B21C-83F1CDC6C0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D5991F-0139-49C1-922B-E49830635D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840BA4-2ABA-4736-8051-F661B0FEC2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DDB7F6-F472-43B3-AAC2-C093528581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F8EA3C-6658-4B7A-9DF1-57A136F498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8E6381-026A-458C-9C29-FBFFC7702D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C054F69-5318-4AA6-8090-D3B237CB13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2476222-28DE-4473-AA59-C77FE41117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D6D68B8-5AB6-45EC-BE2E-D3F42268DF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9AF65E-4CC8-4D11-A32E-18A1B80A22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3A695B1-05B5-4A48-959D-CD60992623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9713"/>
            <a:ext cx="7772400" cy="383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1301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2020-11-21T01:14:18.913</cp:lastPrinted>
  <dcterms:created xsi:type="dcterms:W3CDTF">2020-11-21T01:14:18Z</dcterms:created>
  <dcterms:modified xsi:type="dcterms:W3CDTF">2020-11-21T01:14:18Z</dcterms:modified>
</cp:coreProperties>
</file>