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68DC96-E4BC-4E89-B233-D10623883B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0F4AD2-7964-478D-9728-F2B67FDFAB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80F7E4-23C7-4DB2-9441-2B822F8702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61FE8C-9D44-4146-A77A-4BD462E05E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72E52B-1D55-45E9-B0E6-173B84FBB7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977B9D-1497-45F4-8349-DD18BD64E6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C0B9A7-7CA3-495B-82DB-4EA17BC16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ECAD0A-D750-4661-B20A-D879386485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94B7230-7757-4773-9BCD-C1F32F4FAF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692D32-143F-466E-9A48-DBB7E072F9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63CD25-8BD9-4E50-910F-1FFCBE3D4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3" y="685800"/>
            <a:ext cx="56673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1920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2020-11-21T01:14:19.321</cp:lastPrinted>
  <dcterms:created xsi:type="dcterms:W3CDTF">2020-11-21T01:14:19Z</dcterms:created>
  <dcterms:modified xsi:type="dcterms:W3CDTF">2020-11-21T01:14:19Z</dcterms:modified>
</cp:coreProperties>
</file>