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213113-DCE3-446B-9030-AF6FD945AD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ED6222-8FAC-4823-926B-6550D7F07D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B1B452-C49E-469D-8DD0-612151589C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28E775-1A6F-448C-96A4-0855B5906A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4A250E-AD6C-4A36-9273-9AB87E1DFA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C23DC5-46D4-4D29-9B0B-0901DB37F9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4BA507-7D3F-4980-9A9C-89E269CBBC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3C674F4-2D0A-4DE8-8AA6-A9BF31B862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3FE290B-F2CF-4D9A-BA12-D31950F72A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C64E08-38E0-4747-A207-4E3FD96957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F6AD64-0E90-4D30-B678-AC5473908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25" y="685800"/>
            <a:ext cx="49831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5478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2020-11-21T01:14:19.751</cp:lastPrinted>
  <dcterms:created xsi:type="dcterms:W3CDTF">2020-11-21T01:14:19Z</dcterms:created>
  <dcterms:modified xsi:type="dcterms:W3CDTF">2020-11-21T01:14:19Z</dcterms:modified>
</cp:coreProperties>
</file>