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71DF06-A3C7-4AF8-904D-3064BBA2B6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310751-7DF2-4A80-8658-29A67111D7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5C97B-4F50-4F80-9C6A-A83506130E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6380EB-ED44-44BB-975A-4389D99596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E5AC53-1161-4C7C-9121-98DC7C2ED6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9C7380-CD3C-4DB1-BE17-6FA6651CF5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93E5B68-BFAA-4864-B4AA-FDDA412E3D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205BADD-8273-4A09-B903-5AAA1E511D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F20C703-9EA6-4362-9169-58427A179C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198F39-C74B-45A9-AA2F-1C2E393837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8F7BEC-7A04-4130-9009-45C5249831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8625"/>
            <a:ext cx="7772400" cy="345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20309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2020-11-21T01:14:20.178</cp:lastPrinted>
  <dcterms:created xsi:type="dcterms:W3CDTF">2020-11-21T01:14:20Z</dcterms:created>
  <dcterms:modified xsi:type="dcterms:W3CDTF">2020-11-21T01:14:20Z</dcterms:modified>
</cp:coreProperties>
</file>