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C08EFB-E288-471F-A475-E9A0F8097A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BCBC39-E379-4504-874F-914D4C37C3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C6B9FB-4ACA-45F6-B1C9-701AB04B07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86ABA4-FF1B-45DF-92DA-34B650FD2F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32B48D-E268-4359-9C13-4F3063E0A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260969-9E82-4B62-96E4-0D28781BF9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39272F0-F598-4E3C-B58C-2FB60E492F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0D23D2-255C-4114-9AEE-34E3324FC1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CCB618-BE7C-464C-A7FA-8144E87D39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2A694D-D07B-4224-AD49-6DA3EFA2E1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F250C3-30BF-473D-8ACF-9012EE47BE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2238"/>
            <a:ext cx="7772400" cy="407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8260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2020-11-21T01:14:20.814</cp:lastPrinted>
  <dcterms:created xsi:type="dcterms:W3CDTF">2020-11-21T01:14:20Z</dcterms:created>
  <dcterms:modified xsi:type="dcterms:W3CDTF">2020-11-21T01:14:20Z</dcterms:modified>
</cp:coreProperties>
</file>