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B5C427-F557-4986-813F-EAA68BD793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BF8735-07EE-48EC-89D7-BF26A3D600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C58508-9EE4-4CB7-B6C6-7B0FA8FDFA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239820-09A4-470C-B345-2AA8D5B3F8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F3D877-AA97-4D53-ADB9-6AC169734F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B524E70-E369-41C4-A282-34243D88F2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032BADD-232C-4F96-9368-0E69578FFA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F71459A-B6CB-4FCD-8AAC-80FDA3489D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08EF924-C0CC-41B6-84EE-DAC5B345BD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3F40E0E-0B04-4E0D-911C-B03FCE1311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CAED183-2F59-4031-B7EF-AF01E17CBD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63638"/>
            <a:ext cx="7772400" cy="4530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133415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2020-11-21T01:14:21.222</cp:lastPrinted>
  <dcterms:created xsi:type="dcterms:W3CDTF">2020-11-21T01:14:21Z</dcterms:created>
  <dcterms:modified xsi:type="dcterms:W3CDTF">2020-11-21T01:14:21Z</dcterms:modified>
</cp:coreProperties>
</file>