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B2BE05-0886-4CBC-B13E-99ACB7BED5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C732F6-9A56-4B7C-AEBA-4C0D07ED1E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F6A469-5432-47DE-B9BC-76B577334D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D45D6C-DC56-4689-A0A5-A5645058B8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94ED21-98DA-4738-B7A9-CAFBBDDE99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08BD85-4767-4BCB-B52E-2FDBE27BE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6C97EE8-9F04-4A34-BEF2-28CD1F2F20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804972-4B43-40A0-9259-C78BE8A1DF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62C307-9DAA-4C75-BA20-33C9FEB5EA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E4B2BF-6C31-4D7C-9FBE-A70A63F30F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5172DD-E03E-45AA-AE7B-04AD77840D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4788"/>
            <a:ext cx="7772400" cy="13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7262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2020-11-21T01:14:21.660</cp:lastPrinted>
  <dcterms:created xsi:type="dcterms:W3CDTF">2020-11-21T01:14:21Z</dcterms:created>
  <dcterms:modified xsi:type="dcterms:W3CDTF">2020-11-21T01:14:21Z</dcterms:modified>
</cp:coreProperties>
</file>