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D16CC8-628B-43A5-AD26-95B5A4C35F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555D2AD-15AE-49B5-A45A-D5FA88BD48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4F250D-B71B-4115-A5E5-FF4A7C67C3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4F191E-B2F3-490E-889C-C2EDC182DE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95B99E-BE36-472A-AA54-149D6F9684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FB7FDEF-7243-4F48-B719-3A9BFBB8FB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72C3CAF-90D0-4B40-A76F-81290137DD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CB528E5-3EC4-48B0-B3C2-3DA6AF3D80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2D0E363-5E44-4AA1-A091-28550DE338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865363F-2EAC-4BB8-8CE4-0A313F4264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939CDA2-049A-41D4-9078-DC89A8DABD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88" y="685800"/>
            <a:ext cx="66246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97788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2020-11-21T01:14:22.034</cp:lastPrinted>
  <dcterms:created xsi:type="dcterms:W3CDTF">2020-11-21T01:14:22Z</dcterms:created>
  <dcterms:modified xsi:type="dcterms:W3CDTF">2020-11-21T01:14:22Z</dcterms:modified>
</cp:coreProperties>
</file>