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D63288-63AB-49E7-9C80-445944C11F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1CE160-6C30-45E0-8D00-EF2BBA8740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25D611-9AB1-4CFA-B74B-31F3609DE6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C15BE6-C2B0-4642-A566-F8BB4DDFA9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C7BDEE-A30C-4590-9D18-8224D79EF6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43D7BAD-B9F7-4E8A-AB3F-0CF3E9A8C6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08E879B-A054-4323-8BAD-5E60C46A84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0F242B1-1F46-4AF2-928C-5343971F9A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6B45F1B-B7F2-4BDE-873B-5F34F64742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BA3536-2617-4CCE-B9ED-63707638C0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203B45-1C45-420E-9B81-0E5A541BCC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75" y="685800"/>
            <a:ext cx="48434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68205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2020-11-21T01:14:22.471</cp:lastPrinted>
  <dcterms:created xsi:type="dcterms:W3CDTF">2020-11-21T01:14:22Z</dcterms:created>
  <dcterms:modified xsi:type="dcterms:W3CDTF">2020-11-21T01:14:22Z</dcterms:modified>
</cp:coreProperties>
</file>