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FB56DB-C85F-4E86-B12D-AEC796A4AF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128A13-817F-4B0B-A048-CB86B1567B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BEF3AE-D152-48BB-8644-48CBBFB731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C8E8FE-BE78-49FF-8DBC-9EB398F35A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8802F8-DB76-4B8D-BC03-E69D3EA656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903CD16-3512-4A6D-A534-17F5218810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A192785-DD5C-44BD-A7F5-8E9F31B683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3F1892C-FF9F-4F16-954B-95EA46212D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AFC907A-2844-40D8-8F1A-64170947A1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C88798-8322-4682-B138-6E117DDC2B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1AD81D7-D5AD-49F2-B2DC-E089C5EF76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12950"/>
            <a:ext cx="7772400" cy="2830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460051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2020-11-21T01:14:22.865</cp:lastPrinted>
  <dcterms:created xsi:type="dcterms:W3CDTF">2020-11-21T01:14:22Z</dcterms:created>
  <dcterms:modified xsi:type="dcterms:W3CDTF">2020-11-21T01:14:22Z</dcterms:modified>
</cp:coreProperties>
</file>