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A409B-3675-404B-AF08-4514DEE726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1F5E60-2D46-468F-BA37-3639A4500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407F19-B646-49F4-8FBC-CA9EA2EB65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34BD99-414F-49B8-9576-2B644726C2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74B90-E7C1-43FE-A7E0-FFA1246358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5597A6-426E-45A7-81AA-635D6F8E8C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9D7A149-F506-4568-BD02-A77A49B64A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BCEFD3F-3BD2-4166-8CA2-DE8665BC24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DDA7AEA-1903-41AF-80D6-E57DE23BA4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AA5E2D-C0C4-47ED-BA86-0A60808A7F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89226A-8CC2-494A-B7C1-D8F60025FE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85800"/>
            <a:ext cx="6261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8704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2020-11-21T01:05:57.340</cp:lastPrinted>
  <dcterms:created xsi:type="dcterms:W3CDTF">2020-11-21T01:05:57Z</dcterms:created>
  <dcterms:modified xsi:type="dcterms:W3CDTF">2020-11-21T01:05:57Z</dcterms:modified>
</cp:coreProperties>
</file>