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85CC40-6031-4080-96D8-A137A31F60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F975A9-CABF-4774-A288-06AC7782E2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773F4A-2840-4589-A517-5D8A9C22CE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45CCBD-542E-402E-9669-B51E451AD1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4F78C8-1CC1-43B8-A7DA-D15D48FD8A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29BC84-6C0F-4DEC-A411-326A4EC2D0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5422E6B-EFA6-4873-882B-F0D28F43DB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2F2C48A-C99E-4545-8239-20639B6771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91B60AE-14BC-4299-8B43-EBDBD96A85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57207C-F52A-454D-8FDE-618D50BA04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A8E2C64-85A8-49AB-920F-8E9B50D461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92413"/>
            <a:ext cx="7772400" cy="1271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252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2020-11-21T01:05:57.788</cp:lastPrinted>
  <dcterms:created xsi:type="dcterms:W3CDTF">2020-11-21T01:05:57Z</dcterms:created>
  <dcterms:modified xsi:type="dcterms:W3CDTF">2020-11-21T01:05:57Z</dcterms:modified>
</cp:coreProperties>
</file>