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412213-209A-4E90-B073-E7378A1B2D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D22DEA-CEE4-4925-8BCC-CBAFBB1110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AD4176-E80F-468C-8BE5-65939C18DD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181CEC-BD6B-4116-8BDD-BE142E2C6D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5052E9-ADB1-47F9-AACF-313F78350F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9C2ABAA-C420-4C23-AE09-528EADA91E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BBE1E4D-DDEB-4325-96AD-99F9C4B9C0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003B915-1D65-481A-A8F4-CFE0E335BA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89707EB-75E4-4FB8-9EC0-A9D6AEABA6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B2ADFAB-BF12-45A6-B010-AB814CB65A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608765-8EB8-4C81-9DFA-3350BD7361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01938"/>
            <a:ext cx="7772400" cy="125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963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2020-11-21T01:05:58.002</cp:lastPrinted>
  <dcterms:created xsi:type="dcterms:W3CDTF">2020-11-21T01:05:58Z</dcterms:created>
  <dcterms:modified xsi:type="dcterms:W3CDTF">2020-11-21T01:05:58Z</dcterms:modified>
</cp:coreProperties>
</file>