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0C078C-DD99-4042-9CB6-100E65DC96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3C0BCA-C5C3-4AD4-9C61-1954D9A56A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198731-6831-4282-A547-DA0401DDA2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021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514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45441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86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642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0099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3227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5564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0D2BFC-6FDC-4165-A537-955562F4E7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8358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8865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141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A100F5-0A06-454B-8BA4-95A821C3BA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C0DF5E-937F-4B4B-8682-79B4323737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0D640A3-DCB5-43B6-B76D-3FD02CA2DB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EEA0C3C-A2CC-4732-AE57-D6AA3DA8FB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BA1C845-D7D9-4D2D-97C8-95621234E6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41EEA0-809B-4076-94C6-B7D5CA35D1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FADBA04-298D-4D0F-A1FD-01BA937260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79990E-BDF0-4BD5-8510-F07F5B283BD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32B243-CBF0-4138-84F7-75E2C3FFB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u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6500"/>
            <a:ext cx="7772400" cy="1903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18477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2020-11-21T01:05:58.219</cp:lastPrinted>
  <dcterms:created xsi:type="dcterms:W3CDTF">2020-11-21T01:05:58Z</dcterms:created>
  <dcterms:modified xsi:type="dcterms:W3CDTF">2020-11-21T01:05:58Z</dcterms:modified>
</cp:coreProperties>
</file>