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61BE10-99A7-48F8-AC52-28EB3B6304D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E3ED53A-CF11-421E-938F-CC751B3CCCE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B64088-1181-4AE8-A668-3AC994021F0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8021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514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45441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86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642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0099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3227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556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42A9A52-D440-4193-991D-6A32A11855F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8358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886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2141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53FFF0D-C7E6-40A6-ADF0-C6F8B3BE333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E77372E-A122-41E7-A735-3DE66CB45A8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23C63796-025B-488A-8264-6D6FEC3593C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4ABEE5C-A6DC-4478-AB70-B0136C58EF8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2D953B0-FB49-423E-8309-01AD96BC35C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9BD190B-075A-4813-9F35-3045ABAD6E6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21B8255-CF39-48AB-80A2-A819E835BFC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u0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94000"/>
            <a:ext cx="7772400" cy="127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059698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2020-11-21T01:05:58.443</cp:lastPrinted>
  <dcterms:created xsi:type="dcterms:W3CDTF">2020-11-21T01:05:58Z</dcterms:created>
  <dcterms:modified xsi:type="dcterms:W3CDTF">2020-11-21T01:05:58Z</dcterms:modified>
</cp:coreProperties>
</file>