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9A82A05-BF8C-4DF7-83C1-DAC24D7FA7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425A97-C223-44E0-A256-6FAA743EDE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FD24A7-E355-4A45-9768-513E0400BD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A30EE9-3EF3-4F1D-8ECA-9A46E92BF4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C36A1D-5BD8-4185-95E1-773BDC8EE4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660987-DD14-4B11-BDA5-E6B6211039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7532C6C-B5BA-486A-9A08-8104ABEC84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FB82C58-C661-4EBB-B302-3A4BD310D5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4B251A5-F82A-4C71-A5AE-765A4563B9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5985FE-0929-4BCB-BC6F-7283452887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1C4CB6C-BFD5-4289-A8D5-CE00B10FE8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3925"/>
            <a:ext cx="7772400" cy="247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1699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2020-11-21T01:05:58.777</cp:lastPrinted>
  <dcterms:created xsi:type="dcterms:W3CDTF">2020-11-21T01:05:58Z</dcterms:created>
  <dcterms:modified xsi:type="dcterms:W3CDTF">2020-11-21T01:05:58Z</dcterms:modified>
</cp:coreProperties>
</file>