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7B2FF4-3ECB-4516-8D4E-237BEBC993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34218F-C252-4D9E-BF61-63B50C6218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E06826-B851-43EF-8654-87E996D6CB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697CAE-0273-41B5-8D69-87B95C8EE4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A741C2-665F-4CBA-A1AF-F130A0C9FB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87648B-7AE1-4FEE-9B90-64B4E74FE2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E49DE30-ED12-4A1A-8C8D-44405BAA6F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4CC3682-2C83-4A22-84CC-EA71C9C888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5DDD05B-188E-480A-9447-051BCACE9A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26CD79-39E3-4F26-98C7-93A1DC1CDD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65B08B-7018-4B6A-83CA-12B99182DE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69988"/>
            <a:ext cx="7772400" cy="451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6825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2020-11-21T01:05:59.011</cp:lastPrinted>
  <dcterms:created xsi:type="dcterms:W3CDTF">2020-11-21T01:05:59Z</dcterms:created>
  <dcterms:modified xsi:type="dcterms:W3CDTF">2020-11-21T01:05:59Z</dcterms:modified>
</cp:coreProperties>
</file>