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C5D000-068E-4A1C-A3D4-450C651480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8549AF-F764-47F1-B6A5-1121759D8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8F3946-189B-4500-A014-B489AE417E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9C76FE-B3F1-4EB3-AB6A-2933918808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7367CB-7FFC-4606-8809-7874A920D8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5459CE-8E9C-48AD-BA3A-5F077535DA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E84AADF-3A43-4AB5-BFE6-CFC5F739CA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E8CB553-E002-45B3-9ED3-A3FD4732ED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7B857E-EA46-4B6A-9BF1-36686CE177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78A186-7B6F-4204-8BFF-081631E8A3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B41112-3054-458D-A883-E0FB7D138D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2825"/>
            <a:ext cx="7772400" cy="229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6983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2020-11-21T01:05:59.269</cp:lastPrinted>
  <dcterms:created xsi:type="dcterms:W3CDTF">2020-11-21T01:05:59Z</dcterms:created>
  <dcterms:modified xsi:type="dcterms:W3CDTF">2020-11-21T01:05:59Z</dcterms:modified>
</cp:coreProperties>
</file>