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9045A7-0D49-4D9D-8424-C8E6B0F556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246F83-609F-49E5-87CC-5E08FE0841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31520E-0F6F-426E-ADB6-0F621C6F48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1D767B-C893-4992-A625-155B774A54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00A675-8B74-419B-97F6-6746A38750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FA599D-8AD8-42AA-A9D5-48AD49C814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7CEDF09-B915-4DCA-A08F-F6F39E0CBA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1D63820-ADD7-48B7-AD67-0C42C899DA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A38CD90-AB50-424C-837C-65A0F53F0D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11505CC-A333-48AA-93B3-0DF4AD19F3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AE73D6B-8FFF-4FC3-858B-EFA56E52D2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47900"/>
            <a:ext cx="7772400" cy="2360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48267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2020-11-21T01:05:59.504</cp:lastPrinted>
  <dcterms:created xsi:type="dcterms:W3CDTF">2020-11-21T01:05:59Z</dcterms:created>
  <dcterms:modified xsi:type="dcterms:W3CDTF">2020-11-21T01:05:59Z</dcterms:modified>
</cp:coreProperties>
</file>