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915269-AF01-494E-AF8D-BD6E3F67EC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1DAB30-CD52-443D-8D55-56F5D9335B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D9439D-44A6-4127-8278-2FCDA0462E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A94053-BFE1-4573-AC1D-EC0FE7A04E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57057F-E133-4272-93BE-EACCF6A28F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FF72C5-28D7-4A50-B225-F7AA461C96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7213686-604C-43E8-B74C-1952514B3F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9838719-AD3A-47E2-B263-E234CD47A5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9921EE2-7616-4A4F-AA55-2ABA8B4499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D56560-13C7-48BF-BC6F-788CB92C8D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F6B426-9545-45CC-9859-DC66F324CC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4500"/>
            <a:ext cx="7772400" cy="3427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74584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2020-11-21T01:05:59.848</cp:lastPrinted>
  <dcterms:created xsi:type="dcterms:W3CDTF">2020-11-21T01:05:59Z</dcterms:created>
  <dcterms:modified xsi:type="dcterms:W3CDTF">2020-11-21T01:05:59Z</dcterms:modified>
</cp:coreProperties>
</file>