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A5AA20-565D-4BCA-BC64-78F695A530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C98CEB-1217-480D-87EA-E68205F1A6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6E7FC2-E1B1-402B-B485-6CB66CD5BD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516357-8FA6-48AF-A906-C50C3E5B82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2169BA-4B42-4684-955D-604BF4A15D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1264D0-10EE-40D5-A364-03C62611A4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CC34774-6D7C-48E3-A293-AE5F8AB539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4E0FE61-863A-4E48-9E14-58E8FD8C02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539244B-912A-4B21-8C96-563D65FDE1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78DDE0-86CD-46C6-9253-219A90AFC3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3903D0-6131-41A5-BB46-B07BB67B59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24088"/>
            <a:ext cx="7772400" cy="240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32560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2020-11-21T01:06:00.092</cp:lastPrinted>
  <dcterms:created xsi:type="dcterms:W3CDTF">2020-11-21T01:06:00Z</dcterms:created>
  <dcterms:modified xsi:type="dcterms:W3CDTF">2020-11-21T01:06:00Z</dcterms:modified>
</cp:coreProperties>
</file>