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BC5021-65A8-41BD-B17F-7F7DB570FA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E8D1BE-D304-4130-821E-272D36DF2A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CFF502-94D2-422E-B835-BCA135A224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21F884-97BE-4C70-BAB2-7D9B2C6837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4D6287-6548-46DC-BD4A-4D6EF16E76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528A30-EB93-416C-9B9F-8EC6B7D008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DD3AA5A-76E8-4BE3-9E49-B642E33C75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CB23BA6-A2F6-405B-AC83-DD9F686D9E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48547A1-C7CF-495D-8D58-648F68A979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2F0AED-6191-45A7-BF80-3BCE01ED05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1BAA74-004B-4A0B-BEF8-5C0A689CF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70225"/>
            <a:ext cx="7772400" cy="71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3679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2020-11-21T01:06:00.327</cp:lastPrinted>
  <dcterms:created xsi:type="dcterms:W3CDTF">2020-11-21T01:06:00Z</dcterms:created>
  <dcterms:modified xsi:type="dcterms:W3CDTF">2020-11-21T01:06:00Z</dcterms:modified>
</cp:coreProperties>
</file>