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15091C-C4D8-43E0-9CF8-1CB808BAD2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4F3F3D-0067-44C2-87F9-B97D6F22D2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2B63DC-E00B-4F77-9C42-9DCE1045FD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D16DFB-B780-4239-9ABD-A10515C3EC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5CD94D-905A-48DC-A985-D98308E395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6617A9-C55E-48BB-89AC-AE97E7E0DA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4F97454-10D7-4BC3-859E-0DE36FB2CA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9A2F3D2-4213-4E8E-B68D-353957665B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986CBA8-FFEE-499C-920D-4D52618DB3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9D420A2-A036-49CE-AEF7-99467DE900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A085EB-EB21-49F6-BB55-6389ACEE8E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0213"/>
            <a:ext cx="7772400" cy="91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8154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2020-11-21T01:06:00.564</cp:lastPrinted>
  <dcterms:created xsi:type="dcterms:W3CDTF">2020-11-21T01:06:00Z</dcterms:created>
  <dcterms:modified xsi:type="dcterms:W3CDTF">2020-11-21T01:06:00Z</dcterms:modified>
</cp:coreProperties>
</file>