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5C7F4B-9765-444E-B6A9-7936E7EB03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24AAEA-693B-491A-9375-1A2EF23CE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AB4F8C-D7C2-4CAA-8D5D-35340862C0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03CA2-A391-453B-B60E-021C6411A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4DFB1F-ADA3-4CB0-83C1-0F51C1048B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7718AC-0E92-4037-970E-B81AF7CF7A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8A09AB-F258-4BC8-894F-E1F4DE87E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DFC9C4-4A0A-4FD6-ABB2-557BC9B974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4B7DC81-C3DA-433A-85F8-82DF9C5B28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4CF694-2F7C-4EB1-BE51-2A9BF3AC95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EA263F-CE59-41E2-825B-42203DD844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6938"/>
            <a:ext cx="7772400" cy="2522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2107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2020-11-21T01:06:01.039</cp:lastPrinted>
  <dcterms:created xsi:type="dcterms:W3CDTF">2020-11-21T01:06:01Z</dcterms:created>
  <dcterms:modified xsi:type="dcterms:W3CDTF">2020-11-21T01:06:01Z</dcterms:modified>
</cp:coreProperties>
</file>