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23365B-1781-4E5B-A4F5-537A9D235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F6FBAF-D4BE-4965-8C57-BCBF50A3E8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CC0A45-4D8B-4E60-8966-59E7BB3EBF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4A697D-554F-4632-B7E5-82E4E835C4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8E4DF7-16A8-4E77-8CF1-13A99F927A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14D10C-21F2-48F2-8E0A-8717980592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19076DA-E7F1-4002-A2FF-170A9B5EEF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434FFDC-6AC8-4148-B517-F9CA4A9886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E4DF98-CF34-4D6A-AC74-1E19EFDB8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2C6035-1639-4C67-8A03-27C4AC2168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19A458-09D7-4DB4-AB55-9405B7280C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1475"/>
            <a:ext cx="7772400" cy="103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0020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2020-11-21T01:06:01.573</cp:lastPrinted>
  <dcterms:created xsi:type="dcterms:W3CDTF">2020-11-21T01:06:01Z</dcterms:created>
  <dcterms:modified xsi:type="dcterms:W3CDTF">2020-11-21T01:06:01Z</dcterms:modified>
</cp:coreProperties>
</file>