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F0A801-30B9-4010-9E50-CD914F1116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BC9EA5-EC36-454F-8046-0C6A3765C1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1CE2DF-702E-438A-8428-EA4BDD3EC1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DA9143-B770-4B30-A8DD-04317BE326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1A6883-921E-4579-BD54-8956E0ACBA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3E3010A-8E35-4484-AAF1-CE5206E5A2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C0CE4AA-37A3-4585-9FDE-828DB7D5E5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DFCEB1E-BFDD-4DA2-A43A-4D78EBEA4A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B23B463-9662-4F03-99A8-FD6859BBB1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4DDBBDC-CD9B-4469-9D5C-5438497CFD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D334879-B40A-4064-8296-347DC8D426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22588"/>
            <a:ext cx="7772400" cy="1011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768844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2020-11-21T01:06:01.987</cp:lastPrinted>
  <dcterms:created xsi:type="dcterms:W3CDTF">2020-11-21T01:06:01Z</dcterms:created>
  <dcterms:modified xsi:type="dcterms:W3CDTF">2020-11-21T01:06:02Z</dcterms:modified>
</cp:coreProperties>
</file>