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28BE481-8A5D-4171-9366-9C7867B1D69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8F6B8D9-4650-4A8B-91AB-7B4BEF8CA91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20AECAE-5072-4057-B33D-24C5743E65A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78021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7514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445441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586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642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60099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53227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55564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62EE95F-6AA7-4A2F-8157-C236E6992F3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8358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68865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12141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DF49DFF-C404-44C1-98D4-2914E7BD2A0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71D1AA6-354F-47AA-A9AA-7CD86F05A01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6898AFB9-21F9-47D0-9881-FCF1C6DB2BE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99122316-9B84-4ED4-B457-A3D71EB5022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CBC29-7D7A-4ABC-95BC-F2A8F0A379B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F280D8E-C4B8-44AA-AEA6-2B24CCE3E16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B65DD1C-5F00-4858-9CED-CE7850F9E80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0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u01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06700"/>
            <a:ext cx="7772400" cy="1244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1911867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2020-11-21T01:06:02.235</cp:lastPrinted>
  <dcterms:created xsi:type="dcterms:W3CDTF">2020-11-21T01:06:02Z</dcterms:created>
  <dcterms:modified xsi:type="dcterms:W3CDTF">2020-11-21T01:06:02Z</dcterms:modified>
</cp:coreProperties>
</file>