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5E7B0-4036-4547-9FF5-C0BFF919A8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0F005D-AC26-4CE6-9443-B27CCCD2EA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FDAE42-E127-4731-B991-E442E52571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D5E76D-A237-43EA-A467-4752820525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22B90B-6745-4F73-8CD7-B9C9EB7EFA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6F3A99-C8AC-4A08-9C1E-F9E835F281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45430A-6F39-4568-8EBD-D905A7A8BA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8306E7C-58AB-4F21-ABF2-A52E9BDA81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84B280A-DB1F-4951-B938-83FD3F0791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641F18-FA6D-4C9F-9AD6-E4314F4BB5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DEA058-E157-4980-9FCB-5577C47458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86025"/>
            <a:ext cx="7772400" cy="188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5856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2020-11-21T01:06:02.502</cp:lastPrinted>
  <dcterms:created xsi:type="dcterms:W3CDTF">2020-11-21T01:06:02Z</dcterms:created>
  <dcterms:modified xsi:type="dcterms:W3CDTF">2020-11-21T01:06:02Z</dcterms:modified>
</cp:coreProperties>
</file>