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A917187-56F2-47E2-B399-1AFE1F1F3A8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31CD7F0-5ADB-4FAA-9C96-38A8BB9AA75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BFF2F2F-BC30-4174-AFA8-E5E624FF182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5780211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5751462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3445441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35863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2686428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6600998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3532273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5555642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5A20725-3BFC-4836-8331-B70584880BD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9483584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4688656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5121412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6E03947-B2EC-42AB-A7DF-930B55BAA4A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370C86AB-56BD-4B5D-8AEC-5FC109D224E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5801B98F-507D-49A6-BD54-9113974E61A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73DB3D5E-1E23-4278-8538-4A68E4D1FBB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12F9CFB3-2F81-492B-9B53-8C601954ADA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78680832-B0FE-44C4-B53A-374FED8E685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7A9BC5C1-89A6-44AD-B0E3-FFB90CE4A4B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409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002u020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794000"/>
            <a:ext cx="7772400" cy="1270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90393529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2020-11-21T01:06:02.962</cp:lastPrinted>
  <dcterms:created xsi:type="dcterms:W3CDTF">2020-11-21T01:06:02Z</dcterms:created>
  <dcterms:modified xsi:type="dcterms:W3CDTF">2020-11-21T01:06:02Z</dcterms:modified>
</cp:coreProperties>
</file>