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629D14F-0238-49DD-9E00-F0397EF75D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D3F35E-E184-4793-A2F2-E8F4E121C9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201922-8B23-4C0A-B1A9-D498269882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C25E67-06B9-4FAF-A507-9370386DE9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4873A4-7998-4CCF-AE0F-677F4E5B0E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A44D0EB-6FDD-46DC-9420-820C00ADD5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CCEAA7C-4691-4D06-AC87-62EACBC928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61BEB4F-6F86-4385-A5CF-3C28E4107F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A20C40C-DA8C-41FF-A388-0C43CA29AB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3665BAF-DD7C-4153-8AC5-990C99D692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A7D967B-05BB-425A-AF0E-7F517A9FC6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51138"/>
            <a:ext cx="7772400" cy="1354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547367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2020-11-21T01:06:03.198</cp:lastPrinted>
  <dcterms:created xsi:type="dcterms:W3CDTF">2020-11-21T01:06:03Z</dcterms:created>
  <dcterms:modified xsi:type="dcterms:W3CDTF">2020-11-21T01:06:03Z</dcterms:modified>
</cp:coreProperties>
</file>