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9C0D58-F798-4F5B-B922-B2BE7B509E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016758-2777-4A77-83AF-81FDE99A0B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BA40F7-4BE9-4FE6-A6E0-C09F83D7EA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6074ED-2A2E-463A-9F23-EA948E65A3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BD1552-9C50-4904-B309-C78E721B52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B9E60D-B419-4D46-B657-991123364C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9C65142-3768-4AD1-80B7-C0CFC84ACD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D3407B8-A903-40BD-967A-8B8663BE04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C4FC60B-ABE7-43E1-BA50-B4F7D158FC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29E1A0-D30C-43B4-B94C-DB94D81007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62EC7A-F248-4DF0-97CA-8D861FCB29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2113"/>
            <a:ext cx="7772400" cy="99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4352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2020-11-21T01:06:03.592</cp:lastPrinted>
  <dcterms:created xsi:type="dcterms:W3CDTF">2020-11-21T01:06:03Z</dcterms:created>
  <dcterms:modified xsi:type="dcterms:W3CDTF">2020-11-21T01:06:03Z</dcterms:modified>
</cp:coreProperties>
</file>