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CC8878-D22B-47E6-8F68-64560CC98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4C82E9-B7D9-49C7-B727-A9BFB79411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CF2437-ED90-4E79-90BF-400B5959D0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125ED1-2E27-4F7B-AD75-FB422F0728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895B63-3506-4CA9-8231-BB1F296BE1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11AE14-7E28-4060-95B7-A13FCB6D87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A491FD3-181E-4023-B18C-73F45ABAD6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F87B6E0-3649-4784-88E4-3E391692CE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E1E7CF4-FF09-4224-A10D-953AE12D78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00AA19-FB48-47E4-ADF5-5B3DF90404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B9581A-502D-49AA-9270-C845CE34F2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98663"/>
            <a:ext cx="7772400" cy="286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04306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2020-11-21T01:06:03.863</cp:lastPrinted>
  <dcterms:created xsi:type="dcterms:W3CDTF">2020-11-21T01:06:03Z</dcterms:created>
  <dcterms:modified xsi:type="dcterms:W3CDTF">2020-11-21T01:06:03Z</dcterms:modified>
</cp:coreProperties>
</file>