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509946-9C9D-4043-AAA2-563534FEC6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01D381-C2A1-4A60-942A-BF0886D5C7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AB36C7-C2BC-428F-9F73-57C51D852F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75AC30-350A-4D51-9156-1036B882C3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A8C222-BD2A-4305-8E1D-89F5F6B174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432C5A-9B7A-403E-B274-B4BDADDF6F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15D138-275E-43F5-8373-3ED45F46F9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56D65BD-F9A8-4368-9E1D-158B4D08BC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8C24635-3E83-4502-9FB1-039832E5B0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953AD0-07DE-4E32-959F-F2E6B5CF31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4DC280-73BE-4F73-B50A-EF35635425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59063"/>
            <a:ext cx="7772400" cy="1538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26200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2020-11-21T01:06:04.131</cp:lastPrinted>
  <dcterms:created xsi:type="dcterms:W3CDTF">2020-11-21T01:06:04Z</dcterms:created>
  <dcterms:modified xsi:type="dcterms:W3CDTF">2020-11-21T01:06:04Z</dcterms:modified>
</cp:coreProperties>
</file>