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AB430C-47D8-4AEB-9C5D-2200FBDFB2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65D4F6-7CE9-447A-9BE1-41D368DBA7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DA12CF-3458-4771-8B97-FBB3FC18BA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D0263A-D79E-4B88-A350-C39CA59E95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CE731D-FE2F-4552-A7F0-59021F0BC8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3B778B-B25B-4D6A-9F64-083C9AF673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ED5DFA-5911-4A44-9B57-47C94FFA1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EE885C-A3FA-44FB-A3A6-6505B9E27D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BF89A7-962A-4D2B-B4CF-A9ABCB7CDC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BA610C-3950-45F9-A571-01FDD61C44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B16A77-BD9C-42DC-8092-B0BE931E51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01938"/>
            <a:ext cx="7772400" cy="125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2343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2020-11-21T01:06:04.497</cp:lastPrinted>
  <dcterms:created xsi:type="dcterms:W3CDTF">2020-11-21T01:06:04Z</dcterms:created>
  <dcterms:modified xsi:type="dcterms:W3CDTF">2020-11-21T01:06:04Z</dcterms:modified>
</cp:coreProperties>
</file>