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E5ED21-0DE2-4E75-A7F7-EA6199225D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3E6D48-B43D-4DCF-A17D-2EBAE76BA1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A09CBC-79D0-40FD-8367-E53306266F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AD9B7-34F0-4CFA-A12C-F9F65CD57F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01E01B-C6B2-4EB4-9678-F82657E9BC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C401CB-09AA-4BD7-A640-DB8F43F91D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4BD1A22-D062-4CA8-8222-86F4C319D8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471F1C7-6D5C-4E28-AE4F-6B678A3E55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B65E132-0CD1-49D4-9498-44F58D5C8F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5A503B-B172-4597-8A4A-8AD75AB906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C25793-983E-4437-806C-97A2194ACF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84450"/>
            <a:ext cx="7772400" cy="1687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5324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2020-11-21T01:06:04.766</cp:lastPrinted>
  <dcterms:created xsi:type="dcterms:W3CDTF">2020-11-21T01:06:04Z</dcterms:created>
  <dcterms:modified xsi:type="dcterms:W3CDTF">2020-11-21T01:06:04Z</dcterms:modified>
</cp:coreProperties>
</file>